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5" r:id="rId3"/>
    <p:sldId id="266" r:id="rId4"/>
    <p:sldId id="270" r:id="rId5"/>
    <p:sldId id="273" r:id="rId6"/>
    <p:sldId id="269" r:id="rId7"/>
    <p:sldId id="272" r:id="rId8"/>
    <p:sldId id="267" r:id="rId9"/>
    <p:sldId id="268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F0000"/>
    <a:srgbClr val="00FF00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ז'/שבט/תשפ"ב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9971" y="1000389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יופיעו גירויים ממוסכים במהירות במרכז המסך.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לעיתים תופיע נקודה כחולה על גבי הגירויים והמיסוך.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אם זיהיתם את </a:t>
            </a:r>
            <a:r>
              <a:rPr lang="he-IL" sz="20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הנקודה הכחולה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להמשך הניסוי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לחצו על המקש השמאלי.</a:t>
            </a: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1969971" y="2740492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164055" y="4279749"/>
            <a:ext cx="1803608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נקודה כחולה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51834" y="4279749"/>
            <a:ext cx="168355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rgbClr val="FF5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 הניסוי</a:t>
            </a:r>
            <a:endParaRPr lang="he-IL" sz="2000" b="1" dirty="0">
              <a:solidFill>
                <a:srgbClr val="FF5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4850833" y="3575934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933344" y="3578658"/>
            <a:ext cx="436300" cy="4363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4919233" y="4184076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2998788" y="4184078"/>
            <a:ext cx="305410" cy="151119"/>
          </a:xfrm>
          <a:prstGeom prst="rightArrow">
            <a:avLst/>
          </a:prstGeom>
          <a:solidFill>
            <a:srgbClr val="FF5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9971" y="1000389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יופיעו גירויים ממוסכים במהירות במרכז המסך.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לעיתים תופיע נקודה אדומה על גבי הגירויים והמיסוך.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אם זיהיתם את </a:t>
            </a:r>
            <a:r>
              <a:rPr lang="he-IL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הנקודה האדומה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להמשך הניסוי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לחצו על המקש השמאלי.</a:t>
            </a: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1969971" y="2740492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164055" y="4279749"/>
            <a:ext cx="1803608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>
                <a:solidFill>
                  <a:srgbClr val="FF5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נקודה </a:t>
            </a:r>
            <a:r>
              <a:rPr lang="he-IL" sz="2000" b="1" dirty="0" smtClean="0">
                <a:solidFill>
                  <a:srgbClr val="FF5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אדומה</a:t>
            </a:r>
            <a:endParaRPr lang="he-IL" sz="2000" b="1" dirty="0">
              <a:solidFill>
                <a:srgbClr val="FF5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51834" y="4279749"/>
            <a:ext cx="168355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 הניסוי</a:t>
            </a:r>
          </a:p>
        </p:txBody>
      </p:sp>
      <p:sp>
        <p:nvSpPr>
          <p:cNvPr id="25" name="Oval 24"/>
          <p:cNvSpPr/>
          <p:nvPr/>
        </p:nvSpPr>
        <p:spPr>
          <a:xfrm>
            <a:off x="4850833" y="3575934"/>
            <a:ext cx="436300" cy="4363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933344" y="3578658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4919233" y="4184076"/>
            <a:ext cx="305410" cy="151119"/>
          </a:xfrm>
          <a:prstGeom prst="rightArrow">
            <a:avLst/>
          </a:prstGeom>
          <a:solidFill>
            <a:srgbClr val="FF5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2998788" y="4184078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7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2589220" y="1271494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הבא,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יוצגו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תמונות ממוסכות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פרצוף או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בית.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אינו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מוגבל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, אנא ענו </a:t>
            </a: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שיותר מדויק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34" name="Oval 33"/>
          <p:cNvSpPr/>
          <p:nvPr/>
        </p:nvSpPr>
        <p:spPr>
          <a:xfrm>
            <a:off x="509978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5400000">
            <a:off x="516818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4760835" y="4103286"/>
            <a:ext cx="1107950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630557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05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2589220" y="1271494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הבא,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יוצגו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תמונות ממוסכות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פרצוף או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בית.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זמן התגובה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אינו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מוגבל, אנא ענו 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כמה שיותר מדויק.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34" name="Oval 33"/>
          <p:cNvSpPr/>
          <p:nvPr/>
        </p:nvSpPr>
        <p:spPr>
          <a:xfrm>
            <a:off x="3819622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104133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5400000">
            <a:off x="3888022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5400000">
            <a:off x="5169577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480673" y="4103286"/>
            <a:ext cx="1107950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19030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02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60072" y="1463048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לאחר מכן, תתבקשו לענות עד כמה ראיתם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יש לענות באמצעות מקשי המספרים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0-3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בצד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ימין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של המקלדת,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כאשר:</a:t>
            </a:r>
          </a:p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489152" y="4077352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330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>
            <a:off x="9789152" y="4077352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546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>
            <a:off x="762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30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6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62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8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86875" y="4338166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07038" y="4338166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20739" y="4338166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04168" y="4338166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301015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60072" y="2244443"/>
            <a:ext cx="8138160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עד כמה ראיתם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489152" y="4077352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330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>
            <a:off x="9789152" y="4077352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546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>
            <a:off x="762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30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6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62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8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86875" y="4338166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07038" y="4338166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20739" y="4338166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04168" y="4338166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241567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9971" y="1000389"/>
            <a:ext cx="8138160" cy="96795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יופיעו התמונות שיוצגו במהלך הניסוי.</a:t>
            </a:r>
          </a:p>
          <a:p>
            <a:pPr algn="ctr"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למעבר לתמונה הבאה לחצו על כל לחצן מקופסת התגובה.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4444846" y="2366421"/>
            <a:ext cx="3188410" cy="226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3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570401"/>
            <a:ext cx="8138160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הפסקת תחזוקה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בבקשה המתינו לנסיינית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להמשך </a:t>
            </a:r>
            <a:r>
              <a:rPr lang="he-IL" sz="1600" dirty="0">
                <a:latin typeface="Calibri" panose="020F0502020204030204" pitchFamily="34" charset="0"/>
                <a:cs typeface="Calibri" panose="020F0502020204030204" pitchFamily="34" charset="0"/>
              </a:rPr>
              <a:t>הניסוי לחצו על כל מקש </a:t>
            </a:r>
            <a:r>
              <a:rPr lang="he-IL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במקלדת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65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318</Words>
  <Application>Microsoft Office PowerPoint</Application>
  <PresentationFormat>Widescreen</PresentationFormat>
  <Paragraphs>75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26</cp:revision>
  <dcterms:created xsi:type="dcterms:W3CDTF">2021-02-28T11:47:44Z</dcterms:created>
  <dcterms:modified xsi:type="dcterms:W3CDTF">2022-01-09T13:17:01Z</dcterms:modified>
</cp:coreProperties>
</file>

<file path=docProps/thumbnail.jpeg>
</file>